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9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FE21F-E3FC-4136-AC7C-8A36F824D130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C922B-1D78-49FC-BA02-30AD44E2F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27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FE21F-E3FC-4136-AC7C-8A36F824D130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C922B-1D78-49FC-BA02-30AD44E2F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999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FE21F-E3FC-4136-AC7C-8A36F824D130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C922B-1D78-49FC-BA02-30AD44E2F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54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FE21F-E3FC-4136-AC7C-8A36F824D130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C922B-1D78-49FC-BA02-30AD44E2F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937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FE21F-E3FC-4136-AC7C-8A36F824D130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C922B-1D78-49FC-BA02-30AD44E2F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56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FE21F-E3FC-4136-AC7C-8A36F824D130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C922B-1D78-49FC-BA02-30AD44E2F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256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FE21F-E3FC-4136-AC7C-8A36F824D130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C922B-1D78-49FC-BA02-30AD44E2F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78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FE21F-E3FC-4136-AC7C-8A36F824D130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C922B-1D78-49FC-BA02-30AD44E2F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79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FE21F-E3FC-4136-AC7C-8A36F824D130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C922B-1D78-49FC-BA02-30AD44E2F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656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FE21F-E3FC-4136-AC7C-8A36F824D130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C922B-1D78-49FC-BA02-30AD44E2F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52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FE21F-E3FC-4136-AC7C-8A36F824D130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C922B-1D78-49FC-BA02-30AD44E2F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08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FE21F-E3FC-4136-AC7C-8A36F824D130}" type="datetimeFigureOut">
              <a:rPr lang="en-US" smtClean="0"/>
              <a:t>12/18/2017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3C922B-1D78-49FC-BA02-30AD44E2F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282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01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90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0"/>
            <a:ext cx="12192000" cy="6756400"/>
          </a:xfrm>
        </p:spPr>
      </p:pic>
    </p:spTree>
    <p:extLst>
      <p:ext uri="{BB962C8B-B14F-4D97-AF65-F5344CB8AC3E}">
        <p14:creationId xmlns:p14="http://schemas.microsoft.com/office/powerpoint/2010/main" val="3695060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14104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88" y="-1061156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34500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74222" cy="6857999"/>
          </a:xfrm>
        </p:spPr>
      </p:pic>
    </p:spTree>
    <p:extLst>
      <p:ext uri="{BB962C8B-B14F-4D97-AF65-F5344CB8AC3E}">
        <p14:creationId xmlns:p14="http://schemas.microsoft.com/office/powerpoint/2010/main" val="2629810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1012181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77455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735667" cy="5900208"/>
          </a:xfrm>
        </p:spPr>
        <p:txBody>
          <a:bodyPr>
            <a:normAutofit/>
          </a:bodyPr>
          <a:lstStyle/>
          <a:p>
            <a:r>
              <a:rPr lang="en-US" dirty="0" smtClean="0"/>
              <a:t>SHORT VIDEO OF OUR APP</a:t>
            </a:r>
            <a:endParaRPr lang="en-US" dirty="0"/>
          </a:p>
        </p:txBody>
      </p:sp>
      <p:pic>
        <p:nvPicPr>
          <p:cNvPr id="4" name="4d7d453359c2d6aa132f24248356c00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94576" y="0"/>
            <a:ext cx="4713111" cy="6577542"/>
          </a:xfrm>
        </p:spPr>
      </p:pic>
    </p:spTree>
    <p:extLst>
      <p:ext uri="{BB962C8B-B14F-4D97-AF65-F5344CB8AC3E}">
        <p14:creationId xmlns:p14="http://schemas.microsoft.com/office/powerpoint/2010/main" val="270380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3802053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</TotalTime>
  <Words>5</Words>
  <Application>Microsoft Office PowerPoint</Application>
  <PresentationFormat>Widescreen</PresentationFormat>
  <Paragraphs>1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SHORT VIDEO OF OUR APP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fred</dc:creator>
  <cp:lastModifiedBy>fred</cp:lastModifiedBy>
  <cp:revision>5</cp:revision>
  <dcterms:created xsi:type="dcterms:W3CDTF">2017-12-18T18:07:04Z</dcterms:created>
  <dcterms:modified xsi:type="dcterms:W3CDTF">2017-12-19T03:50:04Z</dcterms:modified>
</cp:coreProperties>
</file>